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5B6653-FCB7-4FDB-B7FB-A979E6E029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4113738" y="1578346"/>
            <a:ext cx="777932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4488290" y="4225051"/>
            <a:ext cx="727363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2" name="Google Shape;82;p11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3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solidFill>
          <a:schemeClr val="lt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5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6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4" name="Google Shape;54;p7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8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67" name="Google Shape;67;p9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996950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bg>
      <p:bgPr>
        <a:solidFill>
          <a:schemeClr val="lt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75" name="Google Shape;75;p10"/>
          <p:cNvPicPr preferRelativeResize="0"/>
          <p:nvPr/>
        </p:nvPicPr>
        <p:blipFill rotWithShape="1">
          <a:blip r:embed="rId2">
            <a:alphaModFix amt="5000"/>
          </a:blip>
          <a:srcRect l="14131" r="13612" b="33977"/>
          <a:stretch/>
        </p:blipFill>
        <p:spPr>
          <a:xfrm>
            <a:off x="2564388" y="1042675"/>
            <a:ext cx="7063224" cy="5134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751E8A-0754-4707-8103-C3B1846A68C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ctrTitle"/>
          </p:nvPr>
        </p:nvSpPr>
        <p:spPr>
          <a:xfrm>
            <a:off x="4113738" y="1087896"/>
            <a:ext cx="777932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1"/>
          </p:nvPr>
        </p:nvSpPr>
        <p:spPr>
          <a:xfrm>
            <a:off x="4488290" y="3734601"/>
            <a:ext cx="727363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0</Words>
  <Application>Microsoft Office PowerPoint</Application>
  <PresentationFormat>Widescreen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Snježana Kovač</dc:creator>
  <cp:lastModifiedBy>Snježana Kovač</cp:lastModifiedBy>
  <cp:revision>5</cp:revision>
  <dcterms:modified xsi:type="dcterms:W3CDTF">2025-12-11T07:48:24Z</dcterms:modified>
</cp:coreProperties>
</file>